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1" r:id="rId2"/>
  </p:sldMasterIdLst>
  <p:notesMasterIdLst>
    <p:notesMasterId r:id="rId26"/>
  </p:notesMasterIdLst>
  <p:sldIdLst>
    <p:sldId id="259" r:id="rId3"/>
    <p:sldId id="260" r:id="rId4"/>
    <p:sldId id="262" r:id="rId5"/>
    <p:sldId id="357" r:id="rId6"/>
    <p:sldId id="358" r:id="rId7"/>
    <p:sldId id="305" r:id="rId8"/>
    <p:sldId id="323" r:id="rId9"/>
    <p:sldId id="306" r:id="rId10"/>
    <p:sldId id="329" r:id="rId11"/>
    <p:sldId id="307" r:id="rId12"/>
    <p:sldId id="335" r:id="rId13"/>
    <p:sldId id="359" r:id="rId14"/>
    <p:sldId id="361" r:id="rId15"/>
    <p:sldId id="360" r:id="rId16"/>
    <p:sldId id="308" r:id="rId17"/>
    <p:sldId id="341" r:id="rId18"/>
    <p:sldId id="309" r:id="rId19"/>
    <p:sldId id="342" r:id="rId20"/>
    <p:sldId id="310" r:id="rId21"/>
    <p:sldId id="348" r:id="rId22"/>
    <p:sldId id="311" r:id="rId23"/>
    <p:sldId id="354" r:id="rId24"/>
    <p:sldId id="31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B55A"/>
    <a:srgbClr val="1E2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/>
    <p:restoredTop sz="95439"/>
  </p:normalViewPr>
  <p:slideViewPr>
    <p:cSldViewPr snapToGrid="0" snapToObjects="1">
      <p:cViewPr>
        <p:scale>
          <a:sx n="80" d="100"/>
          <a:sy n="80" d="100"/>
        </p:scale>
        <p:origin x="4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22C35-A5EC-C744-9A47-A3D79E719F66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9CFD7-9AE0-B14A-8D71-2D51D7CA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0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401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59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212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89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72c620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b72c620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6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78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f7179da9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f7179da9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584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9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42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72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5af3b32c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5af3b32c2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55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773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58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aea891483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aea891483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078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f7179da9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f7179da9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0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87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37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3785288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83785288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775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52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ea891483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ea891483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399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5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aea891483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aea891483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36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23800" y="3009467"/>
            <a:ext cx="7944400" cy="12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490200" y="2382267"/>
            <a:ext cx="5211600" cy="6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900108">
            <a:off x="10115103" y="4890265"/>
            <a:ext cx="2403139" cy="240313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" y="1"/>
            <a:ext cx="2054116" cy="2054028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89383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74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 rot="900108">
            <a:off x="10115103" y="4890265"/>
            <a:ext cx="2403139" cy="240313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21"/>
          <p:cNvSpPr/>
          <p:nvPr/>
        </p:nvSpPr>
        <p:spPr>
          <a:xfrm>
            <a:off x="6489700" y="720000"/>
            <a:ext cx="47424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34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One column text 3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965200" y="2768600"/>
            <a:ext cx="3721200" cy="16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39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 rot="10800000" flipH="1">
            <a:off x="1" y="4803967"/>
            <a:ext cx="2054116" cy="2054028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4"/>
          <p:cNvSpPr/>
          <p:nvPr/>
        </p:nvSpPr>
        <p:spPr>
          <a:xfrm>
            <a:off x="5667700" y="720000"/>
            <a:ext cx="5564400" cy="30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04517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48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hasCustomPrompt="1"/>
          </p:nvPr>
        </p:nvSpPr>
        <p:spPr>
          <a:xfrm>
            <a:off x="5041433" y="2180600"/>
            <a:ext cx="2286000" cy="12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3124400" y="3208833"/>
            <a:ext cx="5943600" cy="8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686733" y="720000"/>
            <a:ext cx="6545200" cy="3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960000" y="5788233"/>
            <a:ext cx="6545200" cy="3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1" y="1"/>
            <a:ext cx="2054116" cy="2054028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10800000">
            <a:off x="10137901" y="4803967"/>
            <a:ext cx="2054116" cy="2054028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6402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589800" y="1715833"/>
            <a:ext cx="9012400" cy="4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 rot="-9387396">
            <a:off x="-93838" y="-571771"/>
            <a:ext cx="2403372" cy="2403372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213833" y="720000"/>
            <a:ext cx="801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9663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9387396">
            <a:off x="-93838" y="-571771"/>
            <a:ext cx="2403372" cy="2403372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877100" y="720000"/>
            <a:ext cx="635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704333" y="1677733"/>
            <a:ext cx="5527600" cy="9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0642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2089000" y="2051000"/>
            <a:ext cx="8014000" cy="2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8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>
                <a:solidFill>
                  <a:schemeClr val="lt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8"/>
          <p:cNvSpPr/>
          <p:nvPr/>
        </p:nvSpPr>
        <p:spPr>
          <a:xfrm flipH="1">
            <a:off x="960083" y="720000"/>
            <a:ext cx="6545200" cy="3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8"/>
          <p:cNvSpPr/>
          <p:nvPr/>
        </p:nvSpPr>
        <p:spPr>
          <a:xfrm flipH="1">
            <a:off x="4686816" y="5788233"/>
            <a:ext cx="6545200" cy="30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8"/>
          <p:cNvSpPr/>
          <p:nvPr/>
        </p:nvSpPr>
        <p:spPr>
          <a:xfrm rot="9387396" flipH="1">
            <a:off x="10004969" y="-571771"/>
            <a:ext cx="2403372" cy="2403372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8"/>
          <p:cNvSpPr/>
          <p:nvPr/>
        </p:nvSpPr>
        <p:spPr>
          <a:xfrm rot="-900108" flipH="1">
            <a:off x="-203740" y="4890265"/>
            <a:ext cx="2403139" cy="240313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214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750100" y="1584033"/>
            <a:ext cx="5054000" cy="43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Google Shape;48;p9"/>
          <p:cNvSpPr/>
          <p:nvPr/>
        </p:nvSpPr>
        <p:spPr>
          <a:xfrm>
            <a:off x="4686733" y="720000"/>
            <a:ext cx="6545200" cy="30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9"/>
          <p:cNvSpPr/>
          <p:nvPr/>
        </p:nvSpPr>
        <p:spPr>
          <a:xfrm rot="-900108" flipH="1">
            <a:off x="-203740" y="4890265"/>
            <a:ext cx="2403139" cy="240313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39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2"/>
          </p:nvPr>
        </p:nvSpPr>
        <p:spPr>
          <a:xfrm>
            <a:off x="960000" y="1972600"/>
            <a:ext cx="398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2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 rot="-9387396">
            <a:off x="-93838" y="-571771"/>
            <a:ext cx="2403372" cy="2403372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4"/>
          <p:cNvSpPr/>
          <p:nvPr/>
        </p:nvSpPr>
        <p:spPr>
          <a:xfrm rot="900108">
            <a:off x="10115103" y="4890265"/>
            <a:ext cx="2403139" cy="2403139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710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 rot="-9387396">
            <a:off x="-93838" y="-571771"/>
            <a:ext cx="2403372" cy="2403372"/>
          </a:xfrm>
          <a:custGeom>
            <a:avLst/>
            <a:gdLst/>
            <a:ahLst/>
            <a:cxnLst/>
            <a:rect l="l" t="t" r="r" b="b"/>
            <a:pathLst>
              <a:path w="80403" h="80403" extrusionOk="0">
                <a:moveTo>
                  <a:pt x="80402" y="0"/>
                </a:moveTo>
                <a:cubicBezTo>
                  <a:pt x="36029" y="0"/>
                  <a:pt x="0" y="36095"/>
                  <a:pt x="0" y="80403"/>
                </a:cubicBezTo>
                <a:lnTo>
                  <a:pt x="30598" y="80403"/>
                </a:lnTo>
                <a:cubicBezTo>
                  <a:pt x="30598" y="52918"/>
                  <a:pt x="52983" y="30664"/>
                  <a:pt x="80402" y="30664"/>
                </a:cubicBezTo>
                <a:lnTo>
                  <a:pt x="8040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6574167" y="720000"/>
            <a:ext cx="46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965200" y="2768600"/>
            <a:ext cx="37212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872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 rot="10800000">
            <a:off x="10137901" y="4803967"/>
            <a:ext cx="2054116" cy="2054028"/>
          </a:xfrm>
          <a:custGeom>
            <a:avLst/>
            <a:gdLst/>
            <a:ahLst/>
            <a:cxnLst/>
            <a:rect l="l" t="t" r="r" b="b"/>
            <a:pathLst>
              <a:path w="23248" h="23247" extrusionOk="0">
                <a:moveTo>
                  <a:pt x="1" y="0"/>
                </a:moveTo>
                <a:lnTo>
                  <a:pt x="1" y="23247"/>
                </a:lnTo>
                <a:cubicBezTo>
                  <a:pt x="12783" y="23247"/>
                  <a:pt x="23247" y="12849"/>
                  <a:pt x="232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7581600" y="2024333"/>
            <a:ext cx="3650400" cy="21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62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252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em Kufi"/>
              <a:buNone/>
              <a:defRPr sz="28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59804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68" r:id="rId6"/>
    <p:sldLayoutId id="2147483673" r:id="rId7"/>
    <p:sldLayoutId id="2147483693" r:id="rId8"/>
    <p:sldLayoutId id="2147483694" r:id="rId9"/>
    <p:sldLayoutId id="2147483695" r:id="rId10"/>
    <p:sldLayoutId id="2147483696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7435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78.png"/><Relationship Id="rId25" Type="http://schemas.openxmlformats.org/officeDocument/2006/relationships/image" Target="../media/image79.png"/><Relationship Id="rId26" Type="http://schemas.openxmlformats.org/officeDocument/2006/relationships/image" Target="../media/image80.png"/><Relationship Id="rId27" Type="http://schemas.openxmlformats.org/officeDocument/2006/relationships/image" Target="../media/image81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1214300" y="2657453"/>
            <a:ext cx="9763400" cy="125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 err="1" smtClean="0">
                <a:latin typeface="Reem Kufi" charset="0"/>
                <a:ea typeface="Reem Kufi" charset="0"/>
                <a:cs typeface="Reem Kufi" charset="0"/>
              </a:rPr>
              <a:t>Dumbways</a:t>
            </a:r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 </a:t>
            </a:r>
            <a:r>
              <a:rPr lang="en-US" dirty="0" err="1" smtClean="0">
                <a:latin typeface="Reem Kufi" charset="0"/>
                <a:ea typeface="Reem Kufi" charset="0"/>
                <a:cs typeface="Reem Kufi" charset="0"/>
              </a:rPr>
              <a:t>Bootcamp</a:t>
            </a:r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 </a:t>
            </a:r>
            <a:r>
              <a:rPr lang="en-US" dirty="0" err="1" smtClean="0">
                <a:latin typeface="Reem Kufi" charset="0"/>
                <a:ea typeface="Reem Kufi" charset="0"/>
                <a:cs typeface="Reem Kufi" charset="0"/>
              </a:rPr>
              <a:t>DevOps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2716696" y="1504939"/>
            <a:ext cx="6758608" cy="6272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2400" dirty="0" smtClean="0">
                <a:latin typeface="Source Sans Pro" charset="0"/>
                <a:ea typeface="Source Sans Pro" charset="0"/>
                <a:cs typeface="Source Sans Pro" charset="0"/>
              </a:rPr>
              <a:t>Week 1</a:t>
            </a:r>
            <a:endParaRPr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0" name="Google Shape;190;p33"/>
          <p:cNvSpPr/>
          <p:nvPr/>
        </p:nvSpPr>
        <p:spPr>
          <a:xfrm rot="5400000">
            <a:off x="6078322" y="3212932"/>
            <a:ext cx="35367" cy="2490237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b="1">
              <a:latin typeface="AppleGothic" charset="-127"/>
              <a:ea typeface="AppleGothic" charset="-127"/>
              <a:cs typeface="AppleGothic" charset="-127"/>
            </a:endParaRPr>
          </a:p>
        </p:txBody>
      </p:sp>
      <p:grpSp>
        <p:nvGrpSpPr>
          <p:cNvPr id="5" name="Google Shape;8350;p69"/>
          <p:cNvGrpSpPr/>
          <p:nvPr/>
        </p:nvGrpSpPr>
        <p:grpSpPr>
          <a:xfrm>
            <a:off x="4520307" y="5001048"/>
            <a:ext cx="3150838" cy="1636256"/>
            <a:chOff x="238125" y="999450"/>
            <a:chExt cx="7140700" cy="3708225"/>
          </a:xfrm>
        </p:grpSpPr>
        <p:sp>
          <p:nvSpPr>
            <p:cNvPr id="6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8352;p69"/>
            <p:cNvSpPr/>
            <p:nvPr/>
          </p:nvSpPr>
          <p:spPr>
            <a:xfrm>
              <a:off x="2180300" y="999450"/>
              <a:ext cx="3256350" cy="3708225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213B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" name="Google Shape;189;p33"/>
          <p:cNvSpPr txBox="1">
            <a:spLocks/>
          </p:cNvSpPr>
          <p:nvPr/>
        </p:nvSpPr>
        <p:spPr>
          <a:xfrm>
            <a:off x="2716696" y="4373649"/>
            <a:ext cx="6758608" cy="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3733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kern="0" dirty="0" err="1" smtClean="0">
                <a:latin typeface="Source Sans Pro" charset="0"/>
                <a:ea typeface="Source Sans Pro" charset="0"/>
                <a:cs typeface="Source Sans Pro" charset="0"/>
              </a:rPr>
              <a:t>Gilbran</a:t>
            </a:r>
            <a:r>
              <a:rPr lang="en-US" kern="0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kern="0" dirty="0" err="1" smtClean="0">
                <a:latin typeface="Source Sans Pro" charset="0"/>
                <a:ea typeface="Source Sans Pro" charset="0"/>
                <a:cs typeface="Source Sans Pro" charset="0"/>
              </a:rPr>
              <a:t>Fairuz</a:t>
            </a:r>
            <a:r>
              <a:rPr lang="en-US" kern="0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kern="0" dirty="0" err="1" smtClean="0">
                <a:latin typeface="Source Sans Pro" charset="0"/>
                <a:ea typeface="Source Sans Pro" charset="0"/>
                <a:cs typeface="Source Sans Pro" charset="0"/>
              </a:rPr>
              <a:t>Maulana</a:t>
            </a:r>
            <a:endParaRPr lang="en-US" kern="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696538" y="2241883"/>
            <a:ext cx="2799323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AWS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Create &amp; Setup Server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74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Create &amp; Setup Server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ubTitle" idx="4294967295"/>
          </p:nvPr>
        </p:nvSpPr>
        <p:spPr>
          <a:xfrm>
            <a:off x="960000" y="1483600"/>
            <a:ext cx="692484" cy="5679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-US" sz="2133" dirty="0" smtClean="0"/>
              <a:t>VPC</a:t>
            </a:r>
            <a:endParaRPr sz="21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84" y="2051526"/>
            <a:ext cx="9111916" cy="4666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84" y="2272101"/>
            <a:ext cx="9111328" cy="4445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84" y="2272101"/>
            <a:ext cx="9111328" cy="4445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84" y="2272101"/>
            <a:ext cx="9111328" cy="4445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12" y="2047774"/>
            <a:ext cx="9080272" cy="4669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8" y="2047774"/>
            <a:ext cx="9106215" cy="4669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59" y="2047774"/>
            <a:ext cx="9041632" cy="4669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59" y="2047774"/>
            <a:ext cx="9571097" cy="4669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542" y="2044880"/>
            <a:ext cx="9111856" cy="46727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11" y="2051525"/>
            <a:ext cx="9085918" cy="46661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12" y="2051525"/>
            <a:ext cx="9060085" cy="46727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8" y="2247200"/>
            <a:ext cx="9370330" cy="45581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7" y="2039001"/>
            <a:ext cx="9267936" cy="47663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7" y="2054420"/>
            <a:ext cx="9116632" cy="46751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7" y="2054420"/>
            <a:ext cx="9116632" cy="46818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67" y="2039001"/>
            <a:ext cx="9267936" cy="476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8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74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Create &amp; Setup Server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5" name="Google Shape;503;p52"/>
          <p:cNvSpPr txBox="1">
            <a:spLocks/>
          </p:cNvSpPr>
          <p:nvPr/>
        </p:nvSpPr>
        <p:spPr>
          <a:xfrm>
            <a:off x="960000" y="1483600"/>
            <a:ext cx="2035326" cy="56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2133"/>
              </a:spcAft>
              <a:buFont typeface="Source Sans Pro"/>
              <a:buNone/>
            </a:pPr>
            <a:r>
              <a:rPr lang="en-US" sz="2133" kern="0" dirty="0" smtClean="0"/>
              <a:t>Public Instance</a:t>
            </a:r>
            <a:endParaRPr lang="en-US" sz="2133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37" y="2051526"/>
            <a:ext cx="8841726" cy="4537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37" y="2051526"/>
            <a:ext cx="8841726" cy="4547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37" y="2051525"/>
            <a:ext cx="8866987" cy="454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4"/>
            <a:ext cx="8785791" cy="4537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4"/>
            <a:ext cx="8879674" cy="454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3"/>
            <a:ext cx="8829152" cy="454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247200"/>
            <a:ext cx="8926032" cy="4342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37" y="2051522"/>
            <a:ext cx="8823341" cy="4537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90" y="2051522"/>
            <a:ext cx="8879678" cy="45471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247198"/>
            <a:ext cx="8926034" cy="43420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1"/>
            <a:ext cx="8810790" cy="45377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1"/>
            <a:ext cx="8854347" cy="4547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1"/>
            <a:ext cx="8829158" cy="45471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76" y="2051520"/>
            <a:ext cx="8810794" cy="4537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83" y="2051520"/>
            <a:ext cx="7250433" cy="4550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48682"/>
            <a:ext cx="7282499" cy="4550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20772"/>
            <a:ext cx="7282499" cy="45779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98" y="2057415"/>
            <a:ext cx="7256178" cy="454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20770"/>
            <a:ext cx="7282499" cy="45779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46935"/>
            <a:ext cx="7282499" cy="45423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46935"/>
            <a:ext cx="7282499" cy="45423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98" y="2033213"/>
            <a:ext cx="7275084" cy="45654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23950"/>
            <a:ext cx="7282499" cy="45747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92" y="2024877"/>
            <a:ext cx="7288359" cy="457381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38" y="2027343"/>
            <a:ext cx="7301513" cy="4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74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Create &amp; Setup Server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7" name="Google Shape;503;p52"/>
          <p:cNvSpPr txBox="1">
            <a:spLocks/>
          </p:cNvSpPr>
          <p:nvPr/>
        </p:nvSpPr>
        <p:spPr>
          <a:xfrm>
            <a:off x="960000" y="1483600"/>
            <a:ext cx="2145274" cy="56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2133"/>
              </a:spcAft>
              <a:buFont typeface="Source Sans Pro"/>
              <a:buNone/>
            </a:pPr>
            <a:r>
              <a:rPr lang="en-US" sz="2133" kern="0" dirty="0" smtClean="0"/>
              <a:t>Private Instance</a:t>
            </a:r>
            <a:endParaRPr lang="en-US" sz="2133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54" y="2051526"/>
            <a:ext cx="9346293" cy="4573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53" y="2030983"/>
            <a:ext cx="9346293" cy="4594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12" y="2024786"/>
            <a:ext cx="7355974" cy="460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11" y="2024785"/>
            <a:ext cx="7383527" cy="4600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638" y="2024785"/>
            <a:ext cx="7328722" cy="4600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69" y="2024785"/>
            <a:ext cx="7436260" cy="4614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575" y="2024784"/>
            <a:ext cx="7320851" cy="4600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20" y="2024783"/>
            <a:ext cx="7378557" cy="46225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71" y="1998898"/>
            <a:ext cx="7388259" cy="46426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980212"/>
            <a:ext cx="75184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4742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Create &amp; Setup Server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8" name="Google Shape;503;p52"/>
          <p:cNvSpPr txBox="1">
            <a:spLocks/>
          </p:cNvSpPr>
          <p:nvPr/>
        </p:nvSpPr>
        <p:spPr>
          <a:xfrm>
            <a:off x="960000" y="1483600"/>
            <a:ext cx="2035326" cy="56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 sz="1867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2133"/>
              </a:spcAft>
              <a:buFont typeface="Source Sans Pro"/>
              <a:buNone/>
            </a:pPr>
            <a:r>
              <a:rPr lang="en-US" sz="2133" kern="0" dirty="0" smtClean="0"/>
              <a:t>NAT Instance</a:t>
            </a:r>
            <a:endParaRPr lang="en-US" sz="2133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051526"/>
            <a:ext cx="9196674" cy="4736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044991"/>
            <a:ext cx="9196674" cy="4743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307551"/>
            <a:ext cx="9196674" cy="4487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307551"/>
            <a:ext cx="9196674" cy="4480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051526"/>
            <a:ext cx="9196674" cy="4709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247200"/>
            <a:ext cx="9196674" cy="4507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247200"/>
            <a:ext cx="9196674" cy="4514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307551"/>
            <a:ext cx="9196674" cy="447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247200"/>
            <a:ext cx="9196674" cy="45006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044992"/>
            <a:ext cx="9196674" cy="47297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247200"/>
            <a:ext cx="9196674" cy="447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63" y="2247200"/>
            <a:ext cx="9196674" cy="44804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153596"/>
            <a:ext cx="7493000" cy="4660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167459"/>
            <a:ext cx="7493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736295" y="2241883"/>
            <a:ext cx="2719809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AWS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Server for Application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AppleGothic" charset="-127"/>
              <a:ea typeface="AppleGothic" charset="-127"/>
              <a:cs typeface="Apple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3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7"/>
          <p:cNvSpPr txBox="1">
            <a:spLocks noGrp="1"/>
          </p:cNvSpPr>
          <p:nvPr>
            <p:ph type="subTitle" idx="1"/>
          </p:nvPr>
        </p:nvSpPr>
        <p:spPr>
          <a:xfrm>
            <a:off x="965200" y="2768600"/>
            <a:ext cx="3721200" cy="16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/>
          </a:p>
        </p:txBody>
      </p:sp>
      <p:sp>
        <p:nvSpPr>
          <p:cNvPr id="615" name="Google Shape;615;p57"/>
          <p:cNvSpPr txBox="1">
            <a:spLocks noGrp="1"/>
          </p:cNvSpPr>
          <p:nvPr>
            <p:ph type="title"/>
          </p:nvPr>
        </p:nvSpPr>
        <p:spPr>
          <a:xfrm>
            <a:off x="959999" y="720000"/>
            <a:ext cx="451576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Server for Application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63" y="1483600"/>
            <a:ext cx="748030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63" y="1521700"/>
            <a:ext cx="7467600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63" y="1496300"/>
            <a:ext cx="7442200" cy="466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63" y="1483600"/>
            <a:ext cx="74803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63" y="1521700"/>
            <a:ext cx="7493000" cy="469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63" y="1483600"/>
            <a:ext cx="7493000" cy="468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63" y="1483600"/>
            <a:ext cx="7467600" cy="468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13" y="1496300"/>
            <a:ext cx="75057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736095" y="2241883"/>
            <a:ext cx="2720209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mtClean="0">
                <a:latin typeface="Reem Kufi" charset="0"/>
                <a:ea typeface="Reem Kufi" charset="0"/>
                <a:cs typeface="Reem Kufi" charset="0"/>
              </a:rPr>
              <a:t>AWS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Reverse Proxy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96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877100" y="720000"/>
            <a:ext cx="635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Reem Kufi" charset="0"/>
                <a:ea typeface="Reem Kufi" charset="0"/>
                <a:cs typeface="Reem Kufi" charset="0"/>
              </a:rPr>
              <a:t>Reverse Proxy</a:t>
            </a:r>
            <a:endParaRPr lang="en-US"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704333" y="1677733"/>
            <a:ext cx="5527600" cy="9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677733"/>
            <a:ext cx="7480300" cy="468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90433"/>
            <a:ext cx="7467600" cy="4660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696783"/>
            <a:ext cx="7480300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96" y="1677733"/>
            <a:ext cx="9075209" cy="466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483600"/>
            <a:ext cx="7480300" cy="46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96300"/>
            <a:ext cx="7480300" cy="466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96300"/>
            <a:ext cx="7480300" cy="467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80425"/>
            <a:ext cx="7454900" cy="468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6300"/>
            <a:ext cx="9448800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736095" y="2241883"/>
            <a:ext cx="2720209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mtClean="0">
                <a:latin typeface="Reem Kufi" charset="0"/>
                <a:ea typeface="Reem Kufi" charset="0"/>
                <a:cs typeface="Reem Kufi" charset="0"/>
              </a:rPr>
              <a:t>AWS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Custom Domain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0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1589800" y="1715833"/>
            <a:ext cx="9012400" cy="423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ct val="74000"/>
              <a:buNone/>
            </a:pP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Task Week 1</a:t>
            </a:r>
            <a:r>
              <a:rPr lang="en" sz="2000" dirty="0" smtClean="0"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en-US" sz="20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buClr>
                <a:schemeClr val="accent1"/>
              </a:buClr>
              <a:buSzPct val="74000"/>
              <a:buFont typeface="Source Sans Pro"/>
              <a:buAutoNum type="arabicPeriod"/>
            </a:pP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VM-Install </a:t>
            </a: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Ubuntu</a:t>
            </a:r>
          </a:p>
          <a:p>
            <a:pPr>
              <a:buClr>
                <a:schemeClr val="accent1"/>
              </a:buClr>
              <a:buSzPct val="74000"/>
              <a:buFont typeface="Source Sans Pro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VM-Setup Network</a:t>
            </a:r>
          </a:p>
          <a:p>
            <a:pPr>
              <a:buClr>
                <a:schemeClr val="accent1"/>
              </a:buClr>
              <a:buSzPct val="74000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VM-Install Application</a:t>
            </a:r>
            <a:endParaRPr sz="20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buClr>
                <a:schemeClr val="accent1"/>
              </a:buClr>
              <a:buSzPct val="74000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AWS-Create &amp; Setup Server</a:t>
            </a:r>
          </a:p>
          <a:p>
            <a:pPr>
              <a:buClr>
                <a:schemeClr val="accent1"/>
              </a:buClr>
              <a:buSzPct val="74000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AWS-Server for Application</a:t>
            </a:r>
            <a:endParaRPr sz="20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buClr>
                <a:schemeClr val="accent1"/>
              </a:buClr>
              <a:buSzPct val="74000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AWS-Reverse Proxy</a:t>
            </a:r>
            <a:endParaRPr sz="20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buClr>
                <a:schemeClr val="accent1"/>
              </a:buClr>
              <a:buSzPct val="74000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AWS-Custom Domain</a:t>
            </a:r>
            <a:endParaRPr sz="2000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buClr>
                <a:schemeClr val="accent1"/>
              </a:buClr>
              <a:buSzPct val="74000"/>
              <a:buFont typeface="Source Sans Pro"/>
              <a:buAutoNum type="arabicPeriod"/>
            </a:pPr>
            <a:r>
              <a:rPr lang="en-US" sz="2000" dirty="0">
                <a:latin typeface="Source Sans Pro" charset="0"/>
                <a:ea typeface="Source Sans Pro" charset="0"/>
                <a:cs typeface="Source Sans Pro" charset="0"/>
              </a:rPr>
              <a:t>AWS-SSL </a:t>
            </a: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endParaRPr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3213833" y="720000"/>
            <a:ext cx="8018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>
                <a:latin typeface="Reem Kufi" charset="0"/>
                <a:ea typeface="Reem Kufi" charset="0"/>
                <a:cs typeface="Reem Kufi" charset="0"/>
              </a:rPr>
              <a:t>CONTENT</a:t>
            </a:r>
            <a:r>
              <a:rPr lang="en-US" dirty="0">
                <a:latin typeface="Reem Kufi" charset="0"/>
                <a:ea typeface="Reem Kufi" charset="0"/>
                <a:cs typeface="Reem Kufi" charset="0"/>
              </a:rPr>
              <a:t>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574167" y="720000"/>
            <a:ext cx="465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Reem Kufi" charset="0"/>
                <a:ea typeface="Reem Kufi" charset="0"/>
                <a:cs typeface="Reem Kufi" charset="0"/>
              </a:rPr>
              <a:t>Custom Domain</a:t>
            </a:r>
            <a:endParaRPr lang="en-US"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965200" y="2768600"/>
            <a:ext cx="3721200" cy="19959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26" y="1483600"/>
            <a:ext cx="9895348" cy="5067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26" y="1483601"/>
            <a:ext cx="9895348" cy="50817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83599"/>
            <a:ext cx="74676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83599"/>
            <a:ext cx="7493000" cy="469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83599"/>
            <a:ext cx="7505700" cy="473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26" y="1471552"/>
            <a:ext cx="9895348" cy="50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4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709591" y="2241883"/>
            <a:ext cx="2773217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AWS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SSL Configuration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62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SSL Configuration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443" name="Google Shape;443;p50"/>
          <p:cNvSpPr txBox="1">
            <a:spLocks noGrp="1"/>
          </p:cNvSpPr>
          <p:nvPr>
            <p:ph type="subTitle" idx="1"/>
          </p:nvPr>
        </p:nvSpPr>
        <p:spPr>
          <a:xfrm>
            <a:off x="7581600" y="2024333"/>
            <a:ext cx="3650400" cy="21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83600"/>
            <a:ext cx="7467600" cy="471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83600"/>
            <a:ext cx="7480300" cy="468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483600"/>
            <a:ext cx="75057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80278"/>
            <a:ext cx="74803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480278"/>
            <a:ext cx="7480300" cy="467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480278"/>
            <a:ext cx="9829800" cy="50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ctrTitle"/>
          </p:nvPr>
        </p:nvSpPr>
        <p:spPr>
          <a:xfrm>
            <a:off x="2089000" y="2051000"/>
            <a:ext cx="8014000" cy="275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000" dirty="0" smtClean="0"/>
              <a:t>TERIMA KASIH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68224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953200" y="2237417"/>
            <a:ext cx="2286000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VM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Install Ubuntu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5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37" y="2648133"/>
            <a:ext cx="7068127" cy="3944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37" y="2648133"/>
            <a:ext cx="7068127" cy="3973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36" y="2648132"/>
            <a:ext cx="7070111" cy="3944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36" y="2598549"/>
            <a:ext cx="7053077" cy="3944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08" y="2089660"/>
            <a:ext cx="6996029" cy="45008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85" y="2092098"/>
            <a:ext cx="6996029" cy="4497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69" y="2106427"/>
            <a:ext cx="6968693" cy="45008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509" y="2726370"/>
            <a:ext cx="7053077" cy="38169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34" y="2293719"/>
            <a:ext cx="6993779" cy="40908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20" y="2771844"/>
            <a:ext cx="6962475" cy="3726012"/>
          </a:xfrm>
          <a:prstGeom prst="rect">
            <a:avLst/>
          </a:prstGeom>
        </p:spPr>
      </p:pic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877100" y="720000"/>
            <a:ext cx="635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smtClean="0"/>
              <a:t>Install Ubuntu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704333" y="1677733"/>
            <a:ext cx="5527600" cy="9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4877100" y="720000"/>
            <a:ext cx="6354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smtClean="0"/>
              <a:t>Install Ubuntu</a:t>
            </a:r>
            <a:endParaRPr dirty="0"/>
          </a:p>
        </p:txBody>
      </p:sp>
      <p:sp>
        <p:nvSpPr>
          <p:cNvPr id="238" name="Google Shape;238;p38"/>
          <p:cNvSpPr txBox="1">
            <a:spLocks noGrp="1"/>
          </p:cNvSpPr>
          <p:nvPr>
            <p:ph type="subTitle" idx="1"/>
          </p:nvPr>
        </p:nvSpPr>
        <p:spPr>
          <a:xfrm>
            <a:off x="5704333" y="1677733"/>
            <a:ext cx="5527600" cy="97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73" y="1394392"/>
            <a:ext cx="6825254" cy="5463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6" y="1399244"/>
            <a:ext cx="6808588" cy="5458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45" y="1403874"/>
            <a:ext cx="6798511" cy="545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73" y="1394392"/>
            <a:ext cx="6825255" cy="5463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29" y="1394392"/>
            <a:ext cx="6806143" cy="5463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49" y="1394392"/>
            <a:ext cx="6835903" cy="5463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18" y="1394392"/>
            <a:ext cx="6833765" cy="5463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71" y="1394392"/>
            <a:ext cx="6804059" cy="5463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06" y="1399244"/>
            <a:ext cx="6808588" cy="5458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23" y="1399674"/>
            <a:ext cx="6805955" cy="5458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22" y="1392534"/>
            <a:ext cx="6799957" cy="5465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571" y="1392534"/>
            <a:ext cx="6814859" cy="54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953200" y="2237417"/>
            <a:ext cx="2286000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VM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Setup Network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574167" y="720000"/>
            <a:ext cx="4657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Reem Kufi" charset="0"/>
                <a:ea typeface="Reem Kufi" charset="0"/>
                <a:cs typeface="Reem Kufi" charset="0"/>
              </a:rPr>
              <a:t>Setup Network</a:t>
            </a:r>
            <a:endParaRPr lang="en-US"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435" name="Google Shape;435;p49"/>
          <p:cNvSpPr txBox="1">
            <a:spLocks noGrp="1"/>
          </p:cNvSpPr>
          <p:nvPr>
            <p:ph type="subTitle" idx="1"/>
          </p:nvPr>
        </p:nvSpPr>
        <p:spPr>
          <a:xfrm>
            <a:off x="965200" y="2768600"/>
            <a:ext cx="3721200" cy="20440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319" y="1462132"/>
            <a:ext cx="6361363" cy="53958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95" y="1780674"/>
            <a:ext cx="6367188" cy="32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95" y="1462132"/>
            <a:ext cx="6367188" cy="4921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57" y="1466276"/>
            <a:ext cx="6712486" cy="53917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757" y="1466276"/>
            <a:ext cx="6712486" cy="5391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45" y="1474168"/>
            <a:ext cx="6704710" cy="5383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95" y="1477658"/>
            <a:ext cx="6692010" cy="5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4953200" y="2237417"/>
            <a:ext cx="2286000" cy="12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smtClean="0">
                <a:latin typeface="Reem Kufi" charset="0"/>
                <a:ea typeface="Reem Kufi" charset="0"/>
                <a:cs typeface="Reem Kufi" charset="0"/>
              </a:rPr>
              <a:t>VM</a:t>
            </a:r>
            <a:endParaRPr dirty="0"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title" idx="2"/>
          </p:nvPr>
        </p:nvSpPr>
        <p:spPr>
          <a:xfrm>
            <a:off x="3124400" y="3133083"/>
            <a:ext cx="5943600" cy="812800"/>
          </a:xfrm>
          <a:prstGeom prst="rect">
            <a:avLst/>
          </a:prstGeom>
        </p:spPr>
        <p:txBody>
          <a:bodyPr spcFirstLastPara="1" wrap="square" lIns="121900" tIns="121900" rIns="111700" bIns="121900" anchor="t" anchorCtr="0">
            <a:noAutofit/>
          </a:bodyPr>
          <a:lstStyle/>
          <a:p>
            <a:r>
              <a:rPr lang="en-US" dirty="0" smtClean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Install Application</a:t>
            </a:r>
            <a:endParaRPr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1"/>
          </p:nvPr>
        </p:nvSpPr>
        <p:spPr>
          <a:xfrm>
            <a:off x="3124400" y="3861200"/>
            <a:ext cx="5943600" cy="60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endParaRPr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1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662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Reem Kufi" charset="0"/>
                <a:ea typeface="Reem Kufi" charset="0"/>
                <a:cs typeface="Reem Kufi" charset="0"/>
              </a:rPr>
              <a:t>Install Application</a:t>
            </a:r>
            <a:endParaRPr lang="en-US" dirty="0">
              <a:solidFill>
                <a:schemeClr val="lt2"/>
              </a:solidFill>
              <a:latin typeface="Reem Kufi" charset="0"/>
              <a:ea typeface="Reem Kufi" charset="0"/>
              <a:cs typeface="Reem Kufi" charset="0"/>
            </a:endParaRPr>
          </a:p>
        </p:txBody>
      </p:sp>
      <p:sp>
        <p:nvSpPr>
          <p:cNvPr id="443" name="Google Shape;443;p50"/>
          <p:cNvSpPr txBox="1">
            <a:spLocks noGrp="1"/>
          </p:cNvSpPr>
          <p:nvPr>
            <p:ph type="subTitle" idx="1"/>
          </p:nvPr>
        </p:nvSpPr>
        <p:spPr>
          <a:xfrm>
            <a:off x="7581600" y="2024333"/>
            <a:ext cx="3650400" cy="21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844621"/>
            <a:ext cx="7442200" cy="463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806521"/>
            <a:ext cx="748030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93821"/>
            <a:ext cx="7467600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800171"/>
            <a:ext cx="7480300" cy="467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819221"/>
            <a:ext cx="7480300" cy="468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787471"/>
            <a:ext cx="7493000" cy="469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024333"/>
            <a:ext cx="7493000" cy="466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768421"/>
            <a:ext cx="7480300" cy="4699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774771"/>
            <a:ext cx="7480300" cy="4711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31921"/>
            <a:ext cx="7467600" cy="467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12871"/>
            <a:ext cx="7467600" cy="467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21" y="1769426"/>
            <a:ext cx="9127958" cy="49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7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Meeting by Slidesgo">
  <a:themeElements>
    <a:clrScheme name="Simple Light">
      <a:dk1>
        <a:srgbClr val="000000"/>
      </a:dk1>
      <a:lt1>
        <a:srgbClr val="FFFFFF"/>
      </a:lt1>
      <a:dk2>
        <a:srgbClr val="637B7F"/>
      </a:dk2>
      <a:lt2>
        <a:srgbClr val="EBB55A"/>
      </a:lt2>
      <a:accent1>
        <a:srgbClr val="D84E2E"/>
      </a:accent1>
      <a:accent2>
        <a:srgbClr val="637B7F"/>
      </a:accent2>
      <a:accent3>
        <a:srgbClr val="EBB55A"/>
      </a:accent3>
      <a:accent4>
        <a:srgbClr val="D84E2E"/>
      </a:accent4>
      <a:accent5>
        <a:srgbClr val="637B7F"/>
      </a:accent5>
      <a:accent6>
        <a:srgbClr val="EBB5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Meeting _ by Slidesgo" id="{67C38642-2468-574C-B121-C46E5CCAF778}" vid="{67838170-F8CB-BE44-AC95-ACEA2E287B44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 Meeting _ by Slidesgo" id="{67C38642-2468-574C-B121-C46E5CCAF778}" vid="{E45082D8-FA56-E54F-9C18-353C42DDD0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Meeting _ by Slidesgo</Template>
  <TotalTime>729</TotalTime>
  <Words>102</Words>
  <Application>Microsoft Macintosh PowerPoint</Application>
  <PresentationFormat>Widescreen</PresentationFormat>
  <Paragraphs>46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AppleGothic</vt:lpstr>
      <vt:lpstr>Calibri</vt:lpstr>
      <vt:lpstr>Proxima Nova</vt:lpstr>
      <vt:lpstr>Proxima Nova Semibold</vt:lpstr>
      <vt:lpstr>Reem Kufi</vt:lpstr>
      <vt:lpstr>Source Sans Pro</vt:lpstr>
      <vt:lpstr>Arial</vt:lpstr>
      <vt:lpstr>Simple Meeting by Slidesgo</vt:lpstr>
      <vt:lpstr>Slidesgo Final Pages</vt:lpstr>
      <vt:lpstr>Dumbways Bootcamp DevOps</vt:lpstr>
      <vt:lpstr>CONTENTS</vt:lpstr>
      <vt:lpstr>VM</vt:lpstr>
      <vt:lpstr>Install Ubuntu</vt:lpstr>
      <vt:lpstr>Install Ubuntu</vt:lpstr>
      <vt:lpstr>VM</vt:lpstr>
      <vt:lpstr>Setup Network</vt:lpstr>
      <vt:lpstr>VM</vt:lpstr>
      <vt:lpstr>Install Application</vt:lpstr>
      <vt:lpstr>AWS</vt:lpstr>
      <vt:lpstr>Create &amp; Setup Server</vt:lpstr>
      <vt:lpstr>Create &amp; Setup Server</vt:lpstr>
      <vt:lpstr>Create &amp; Setup Server</vt:lpstr>
      <vt:lpstr>Create &amp; Setup Server</vt:lpstr>
      <vt:lpstr>AWS</vt:lpstr>
      <vt:lpstr>Server for Application</vt:lpstr>
      <vt:lpstr>AWS</vt:lpstr>
      <vt:lpstr>Reverse Proxy</vt:lpstr>
      <vt:lpstr>AWS</vt:lpstr>
      <vt:lpstr>Custom Domain</vt:lpstr>
      <vt:lpstr>AWS</vt:lpstr>
      <vt:lpstr>SSL Configuration</vt:lpstr>
      <vt:lpstr>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Tiarani Nurfadilla</dc:creator>
  <cp:lastModifiedBy>Tiarani Nurfadilla</cp:lastModifiedBy>
  <cp:revision>33</cp:revision>
  <dcterms:created xsi:type="dcterms:W3CDTF">2020-12-12T13:35:09Z</dcterms:created>
  <dcterms:modified xsi:type="dcterms:W3CDTF">2020-12-13T15:47:28Z</dcterms:modified>
</cp:coreProperties>
</file>